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09" d="100"/>
          <a:sy n="109" d="100"/>
        </p:scale>
        <p:origin x="21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048920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latin typeface="Times New Roman" panose="02020603050405020304" pitchFamily="18" charset="0"/>
                <a:cs typeface="Times New Roman" panose="02020603050405020304" pitchFamily="18" charset="0"/>
              </a:rPr>
              <a:t>09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Оңтүстік-батыстан жел соғады, түнде 5–10, күндіз 9–14 м/с, екпіні 15–20 м/с. Ауа температурасы түнде 13–15, күндіз 25–27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10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235679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28279</TotalTime>
  <Words>670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5289</cp:revision>
  <cp:lastPrinted>2021-07-01T07:38:07Z</cp:lastPrinted>
  <dcterms:created xsi:type="dcterms:W3CDTF">2018-03-27T06:03:00Z</dcterms:created>
  <dcterms:modified xsi:type="dcterms:W3CDTF">2026-05-08T09:30:46Z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